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59" r:id="rId7"/>
    <p:sldId id="263" r:id="rId8"/>
    <p:sldId id="265" r:id="rId9"/>
    <p:sldId id="264" r:id="rId10"/>
    <p:sldId id="260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4660"/>
  </p:normalViewPr>
  <p:slideViewPr>
    <p:cSldViewPr snapToGrid="0" showGuides="1">
      <p:cViewPr varScale="1">
        <p:scale>
          <a:sx n="150" d="100"/>
          <a:sy n="150" d="100"/>
        </p:scale>
        <p:origin x="2946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8877D7-C3FB-B517-2DE8-9C3AB7CFD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67C470C-A153-57D9-1BAB-3B6AB6D029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2CB27E-C0ED-E34C-F751-32518FC91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D58BAA-AB2A-3511-9BBC-DDFE4C7F5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9F8A42-9C3E-88EA-6DE0-CF7F3A6DC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51431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8D680F-469F-3020-CB8E-E702BF7B8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8924574-A24D-347E-8C55-1038E558C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51A977-9AAA-88C0-A6BE-D4302089A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0CC926B-9B18-315E-E6E8-E68252162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4B2076-7D3B-0CFC-41A2-0173C255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44785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E6FFCB49-60A7-5AF5-5A8C-F28D0F9FE3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E757971-F745-5F9D-3FC8-5191D020F1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9E03FFC-27D9-AE59-8960-D840149D0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2AF8693-ACB8-9550-82FC-8BD98660E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7DE7CD-4F04-3494-A62E-4E3672536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67814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8AD36F-8317-975D-566D-BE335A164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792A70-6C08-C755-1963-37A29A34D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42A3FE-9FF8-FC15-3132-96898364C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7C8BC21-95BA-DC44-2632-3D75713E2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1A54BE-8A9D-5BD6-4B0D-306EC2931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4645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43506D-BE47-7FF9-F3E0-0DC5801F0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800BFBB-CBBF-C264-AF31-AC44AE108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8B9970-6F65-9E2D-1FE0-1942D16C1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7F5FF6-2FB6-9477-5222-AC3721717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33B2A7-A022-EF6A-F5FA-1F3D5A8BB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34143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D35FCF-6D80-6C48-83C7-9B2223C1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210DD5-6B6E-BDC7-08F8-8146EB646D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7CC41C-ED68-1F3E-3DE9-CBE16849F9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A95680A-899C-41EA-518E-F1416457C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1E13D8B-44E3-DCA7-1FFA-C79501E26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E5FA27F-899D-65E5-32C3-D01589378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2073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EAE3A2-3AC3-79EE-38CD-BF942BF92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52367A-BAAA-BB23-7599-E436EB78C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644866F-4FD9-2307-258B-249189FBBF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FE88683-1925-5C7C-E8E8-FBE029F9C7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3EFD9ED-8CEF-C784-1E60-661E51928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4B00D6D-DF67-4665-40D9-DD78BC6AB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3CE4E02-70F6-13D9-7392-DF6CEEE08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B1A22F9-FBF1-4429-28A1-63A7D02B7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62828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45FC4D-C179-5D2C-CB85-563C63BB4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3BEEC65-4EC0-02DB-CBCB-5A2BD41C6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D7CCDCD-7CCC-0809-00AE-C9F357EE9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E3584C6-8FB7-A217-7656-AF1EB1238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13430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9C73EB6-021A-BFB3-BFBD-98830E69D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5F0271B-FD17-DF0A-2B20-7B72B51D1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AC4C11-54F4-28FF-FF83-78E0D6269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55631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D8086A-69A1-0753-80E7-1312845A9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116FF0-07DF-C4B4-8B2D-60EEF1903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1224022-6909-02C0-D33D-13CF6C97F4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3A7780E-1D50-C897-81EB-77903F9ED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8E712D-5D24-B3D4-CD5E-38879B257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6513889-055A-8845-0E3E-2FA0D322B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16066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367FE2-36C2-50A7-5F14-BEBB325CB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72B5ACE-AE63-A3AA-3791-F4B9D4D521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C30BE6-EEED-CF71-B3A4-919E4A1C49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D6A1B88-2310-2E76-4A13-4055437DE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7E907DA-8AF0-1A5A-8CD3-567FBBD67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FC9231-D3F4-957C-AACE-2E65FF67E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3954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C9BF09E-F168-E61C-8732-00CD02871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10CC12-8BD5-C741-B757-1229E512DE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3AD002-E769-3334-D9C2-CF31638BE0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328B9B-8AEA-4319-B61C-91AD851B06CB}" type="datetimeFigureOut">
              <a:rPr lang="de-CH" smtClean="0"/>
              <a:t>12.01.2025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52A4E6E-11B2-6070-C582-908F4D6C6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3A0F51-14FF-A5B3-3040-F597C7DCC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519022-867F-4D81-9E5B-22283BC90A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80100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C32940-DC2C-79D8-B385-CC6E8B4EA7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BOB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0CF2FA8-CD8E-FB8F-51BD-2C68FDF893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The «</a:t>
            </a:r>
            <a:r>
              <a:rPr lang="de-CH" dirty="0" err="1"/>
              <a:t>Swim</a:t>
            </a:r>
            <a:r>
              <a:rPr lang="de-CH" dirty="0"/>
              <a:t> </a:t>
            </a:r>
            <a:r>
              <a:rPr lang="de-CH" dirty="0" err="1"/>
              <a:t>or</a:t>
            </a:r>
            <a:r>
              <a:rPr lang="de-CH" dirty="0"/>
              <a:t> Walk» Agent</a:t>
            </a:r>
          </a:p>
        </p:txBody>
      </p:sp>
    </p:spTree>
    <p:extLst>
      <p:ext uri="{BB962C8B-B14F-4D97-AF65-F5344CB8AC3E}">
        <p14:creationId xmlns:p14="http://schemas.microsoft.com/office/powerpoint/2010/main" val="3925573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ED44C-81B7-4C0E-C070-38E59BF645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A51D8-1BDA-06FE-64C0-5B53793FA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Reward</a:t>
            </a:r>
            <a:endParaRPr lang="de-CH" dirty="0"/>
          </a:p>
        </p:txBody>
      </p:sp>
      <p:pic>
        <p:nvPicPr>
          <p:cNvPr id="5" name="Grafik 4" descr="Ein Bild, das Handschrift, Kalligrafie, Schrift, Text enthält.&#10;&#10;Automatisch generierte Beschreibung">
            <a:extLst>
              <a:ext uri="{FF2B5EF4-FFF2-40B4-BE49-F238E27FC236}">
                <a16:creationId xmlns:a16="http://schemas.microsoft.com/office/drawing/2014/main" id="{A128A96B-1F54-F88C-934B-D56ACF7E8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182">
            <a:off x="2193925" y="1998806"/>
            <a:ext cx="7804150" cy="308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466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9F1AB1-60C3-B4A0-29E2-1853EAA24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Aufgabe</a:t>
            </a:r>
          </a:p>
        </p:txBody>
      </p:sp>
      <p:pic>
        <p:nvPicPr>
          <p:cNvPr id="5" name="Grafik 4" descr="Ein Bild, das Handschrift, Text, Brief, Tinte enthält.&#10;&#10;Automatisch generierte Beschreibung">
            <a:extLst>
              <a:ext uri="{FF2B5EF4-FFF2-40B4-BE49-F238E27FC236}">
                <a16:creationId xmlns:a16="http://schemas.microsoft.com/office/drawing/2014/main" id="{D6966865-D973-ED99-2DEE-9004853B02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7299" y="1823211"/>
            <a:ext cx="6571349" cy="424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823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9D7EF-505F-7800-EC5B-4A132572B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F842AF-64A1-CCAA-DB08-96C448141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Environment</a:t>
            </a:r>
          </a:p>
        </p:txBody>
      </p:sp>
      <p:pic>
        <p:nvPicPr>
          <p:cNvPr id="4" name="Grafik 3" descr="Ein Bild, das Diagramm, Entwurf, Text, Karte enthält.&#10;&#10;Automatisch generierte Beschreibung">
            <a:extLst>
              <a:ext uri="{FF2B5EF4-FFF2-40B4-BE49-F238E27FC236}">
                <a16:creationId xmlns:a16="http://schemas.microsoft.com/office/drawing/2014/main" id="{14C86B21-9AC9-A853-0BF2-A110FD0FDC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6975" y="1745984"/>
            <a:ext cx="5734850" cy="381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293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E1B29E-39FE-626B-F105-892A40C91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Interaktionen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CDE88AE-5D9F-6404-1C01-D2549D2906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67057"/>
            <a:ext cx="10515600" cy="3468473"/>
          </a:xfrm>
        </p:spPr>
      </p:pic>
    </p:spTree>
    <p:extLst>
      <p:ext uri="{BB962C8B-B14F-4D97-AF65-F5344CB8AC3E}">
        <p14:creationId xmlns:p14="http://schemas.microsoft.com/office/powerpoint/2010/main" val="2711006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053991-0A88-0AF0-4B4C-0320C2C65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Daten</a:t>
            </a:r>
          </a:p>
        </p:txBody>
      </p:sp>
      <p:pic>
        <p:nvPicPr>
          <p:cNvPr id="5" name="Inhaltsplatzhalter 4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3BEEF472-E128-73A3-1922-D5E2CBAF7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2218"/>
            <a:ext cx="4704406" cy="2664230"/>
          </a:xfrm>
        </p:spPr>
      </p:pic>
      <p:pic>
        <p:nvPicPr>
          <p:cNvPr id="7" name="Grafik 6" descr="Ein Bild, das Text, Diagramm, Screenshot, Reihe enthält.&#10;&#10;Automatisch generierte Beschreibung">
            <a:extLst>
              <a:ext uri="{FF2B5EF4-FFF2-40B4-BE49-F238E27FC236}">
                <a16:creationId xmlns:a16="http://schemas.microsoft.com/office/drawing/2014/main" id="{56F0BEC6-DA39-DBAA-7474-5D949AC7CE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309" y="1295102"/>
            <a:ext cx="5420481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032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66640-F26C-B863-A520-943F4D2F1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6A054B-9AC0-F3FE-DB34-507EE3C2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Mögliche Actions</a:t>
            </a:r>
          </a:p>
        </p:txBody>
      </p:sp>
      <p:pic>
        <p:nvPicPr>
          <p:cNvPr id="7" name="Grafik 6" descr="Ein Bild, das Text, Handschrift, Schrift enthält.&#10;&#10;Automatisch generierte Beschreibung">
            <a:extLst>
              <a:ext uri="{FF2B5EF4-FFF2-40B4-BE49-F238E27FC236}">
                <a16:creationId xmlns:a16="http://schemas.microsoft.com/office/drawing/2014/main" id="{5EFB9368-AB1C-337C-29B7-13FBA236F1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1000">
            <a:off x="1104900" y="1773909"/>
            <a:ext cx="9283700" cy="404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01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422C6D-F44F-9D4E-CE20-82C5D017D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Aktion (Verhalten) je nach Parameter</a:t>
            </a:r>
          </a:p>
        </p:txBody>
      </p:sp>
      <p:pic>
        <p:nvPicPr>
          <p:cNvPr id="5" name="Grafik 4" descr="Ein Bild, das Handschrift, Diagramm, Reihe, Text enthält.&#10;&#10;Automatisch generierte Beschreibung">
            <a:extLst>
              <a:ext uri="{FF2B5EF4-FFF2-40B4-BE49-F238E27FC236}">
                <a16:creationId xmlns:a16="http://schemas.microsoft.com/office/drawing/2014/main" id="{B42C63E6-FAA9-6447-D6DB-D0E88A27F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338" y="2875402"/>
            <a:ext cx="3810662" cy="2581764"/>
          </a:xfrm>
          <a:prstGeom prst="rect">
            <a:avLst/>
          </a:prstGeom>
        </p:spPr>
      </p:pic>
      <p:pic>
        <p:nvPicPr>
          <p:cNvPr id="7" name="Grafik 6" descr="Ein Bild, das Diagramm, Reihe, Handschrift, Schrift enthält.&#10;&#10;Automatisch generierte Beschreibung">
            <a:extLst>
              <a:ext uri="{FF2B5EF4-FFF2-40B4-BE49-F238E27FC236}">
                <a16:creationId xmlns:a16="http://schemas.microsoft.com/office/drawing/2014/main" id="{4D4CD79A-69DD-D30D-BA20-20E543EFA8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96" y="2490123"/>
            <a:ext cx="3285899" cy="2837822"/>
          </a:xfrm>
          <a:prstGeom prst="rect">
            <a:avLst/>
          </a:prstGeom>
        </p:spPr>
      </p:pic>
      <p:pic>
        <p:nvPicPr>
          <p:cNvPr id="9" name="Grafik 8" descr="Ein Bild, das Diagramm, Reihe, Steigung, Schrift enthält.&#10;&#10;Automatisch generierte Beschreibung">
            <a:extLst>
              <a:ext uri="{FF2B5EF4-FFF2-40B4-BE49-F238E27FC236}">
                <a16:creationId xmlns:a16="http://schemas.microsoft.com/office/drawing/2014/main" id="{E473E63F-494D-1762-2276-683CB28921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663" y="2413005"/>
            <a:ext cx="4458695" cy="283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891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4396C7-626B-1504-D95C-FD87A1A38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 descr="Ein Bild, das Text, Diagramm, Reihe, Schrift enthält.&#10;&#10;Automatisch generierte Beschreibung">
            <a:extLst>
              <a:ext uri="{FF2B5EF4-FFF2-40B4-BE49-F238E27FC236}">
                <a16:creationId xmlns:a16="http://schemas.microsoft.com/office/drawing/2014/main" id="{ADE21C93-F4E0-EC38-1653-0DAF7591D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60" y="1690688"/>
            <a:ext cx="10162987" cy="4957763"/>
          </a:xfrm>
        </p:spPr>
      </p:pic>
    </p:spTree>
    <p:extLst>
      <p:ext uri="{BB962C8B-B14F-4D97-AF65-F5344CB8AC3E}">
        <p14:creationId xmlns:p14="http://schemas.microsoft.com/office/powerpoint/2010/main" val="508095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24E59B-9AAF-57A2-6746-FAF3BB1AE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1510B7-C75E-2B43-FDBC-C98942176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Abbruchkriterium für Episode</a:t>
            </a:r>
          </a:p>
        </p:txBody>
      </p:sp>
      <p:pic>
        <p:nvPicPr>
          <p:cNvPr id="4" name="Grafik 3" descr="Ein Bild, das Handschrift, Text, Brief, Kalligrafie enthält.&#10;&#10;Automatisch generierte Beschreibung">
            <a:extLst>
              <a:ext uri="{FF2B5EF4-FFF2-40B4-BE49-F238E27FC236}">
                <a16:creationId xmlns:a16="http://schemas.microsoft.com/office/drawing/2014/main" id="{FBBA4829-C32D-E1C4-BB77-FE6BD88C6F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458" y="1915915"/>
            <a:ext cx="7199199" cy="402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68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Office PowerPoint</Application>
  <PresentationFormat>Breitbild</PresentationFormat>
  <Paragraphs>10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</vt:lpstr>
      <vt:lpstr>BOB</vt:lpstr>
      <vt:lpstr>Aufgabe</vt:lpstr>
      <vt:lpstr>Environment</vt:lpstr>
      <vt:lpstr>Interaktionen</vt:lpstr>
      <vt:lpstr>Daten</vt:lpstr>
      <vt:lpstr>Mögliche Actions</vt:lpstr>
      <vt:lpstr>Aktion (Verhalten) je nach Parameter</vt:lpstr>
      <vt:lpstr>PowerPoint-Präsentation</vt:lpstr>
      <vt:lpstr>Abbruchkriterium für Episode</vt:lpstr>
      <vt:lpstr>Reward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Wermelinger Hans</dc:creator>
  <cp:lastModifiedBy>Wermelinger Hans</cp:lastModifiedBy>
  <cp:revision>3</cp:revision>
  <dcterms:created xsi:type="dcterms:W3CDTF">2025-01-12T12:34:52Z</dcterms:created>
  <dcterms:modified xsi:type="dcterms:W3CDTF">2025-01-12T16:12:31Z</dcterms:modified>
</cp:coreProperties>
</file>

<file path=docProps/thumbnail.jpeg>
</file>